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F60"/>
    <a:srgbClr val="24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40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9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7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2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90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5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0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82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5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A176F-F752-4508-A0CE-44132CBE8C2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BEDF-716A-4275-98D5-A9AD1E9E2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93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mailto:christian.knoblauch@swansea.ac.uk" TargetMode="External"/><Relationship Id="rId7" Type="http://schemas.openxmlformats.org/officeDocument/2006/relationships/hyperlink" Target="mailto:OLCAP@abertawe.ac.uk" TargetMode="External"/><Relationship Id="rId2" Type="http://schemas.openxmlformats.org/officeDocument/2006/relationships/hyperlink" Target="mailto:ersin.hussein@swansea.ac.uk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hristian.knoblauch@abertawe.ac.uk" TargetMode="External"/><Relationship Id="rId11" Type="http://schemas.openxmlformats.org/officeDocument/2006/relationships/image" Target="../media/image4.png"/><Relationship Id="rId5" Type="http://schemas.openxmlformats.org/officeDocument/2006/relationships/hyperlink" Target="mailto:ersin.hussein@abertawe.ac.uk" TargetMode="External"/><Relationship Id="rId10" Type="http://schemas.openxmlformats.org/officeDocument/2006/relationships/image" Target="../media/image3.png"/><Relationship Id="rId4" Type="http://schemas.openxmlformats.org/officeDocument/2006/relationships/hyperlink" Target="mailto:OLCAP@swansea.ac.uk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81779" y="2062741"/>
            <a:ext cx="5415676" cy="778653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2019/2020 Programme of events</a:t>
            </a:r>
            <a:endParaRPr lang="en-GB" sz="2400" dirty="0">
              <a:solidFill>
                <a:srgbClr val="242F60"/>
              </a:solidFill>
              <a:latin typeface="Futura LT" panose="02000503000000000000" pitchFamily="50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93444" y="2930594"/>
            <a:ext cx="5415676" cy="5734933"/>
          </a:xfrm>
          <a:ln w="57150">
            <a:noFill/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14.10.19:  Launch Event. Taliesin Mall  Room, 18.00-19.30.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09.11.19: PG/Level 6 Core Skills Training – Mapping Material Culture. Singleton Campus, 11.00-16.00.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03.12.19: Seminar – New Swansea Research into Ancient Objects and Landscapes. Keir </a:t>
            </a:r>
            <a:r>
              <a:rPr lang="en-GB" sz="2000" dirty="0" err="1">
                <a:solidFill>
                  <a:srgbClr val="242F60"/>
                </a:solidFill>
                <a:latin typeface="Futura LT" panose="02000503000000000000" pitchFamily="50" charset="0"/>
              </a:rPr>
              <a:t>Hardie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 Building Room 439, College of Arts and Humanities, </a:t>
            </a: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15.00-16.00.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04.02.20: 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Annual Lecture. Keir </a:t>
            </a:r>
            <a:r>
              <a:rPr lang="en-GB" sz="2000" dirty="0" err="1">
                <a:solidFill>
                  <a:srgbClr val="242F60"/>
                </a:solidFill>
                <a:latin typeface="Futura LT" panose="02000503000000000000" pitchFamily="50" charset="0"/>
              </a:rPr>
              <a:t>Hardie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 Building Room 439, College of Arts and Humanities, 15.00-16.00.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18.02.19: 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Semester Forum – Focus on object centred learning and teaching. Keir </a:t>
            </a:r>
            <a:r>
              <a:rPr lang="en-GB" sz="2000" dirty="0" err="1">
                <a:solidFill>
                  <a:srgbClr val="242F60"/>
                </a:solidFill>
                <a:latin typeface="Futura LT" panose="02000503000000000000" pitchFamily="50" charset="0"/>
              </a:rPr>
              <a:t>Hardie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 Building Room 439, College of Arts and Humanities, 15.00-16.00.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22.02.20: 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PG/Level 6 Core Skills </a:t>
            </a: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Training 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Workshop – </a:t>
            </a: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Epigraphy. </a:t>
            </a:r>
            <a:r>
              <a:rPr lang="en-GB" sz="2000" smtClean="0">
                <a:solidFill>
                  <a:srgbClr val="242F60"/>
                </a:solidFill>
                <a:latin typeface="Futura LT" panose="02000503000000000000" pitchFamily="50" charset="0"/>
              </a:rPr>
              <a:t>Singleton </a:t>
            </a: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Campus, 11.00-16.00.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06.04.20: COAH Research Across Boundaries Conference.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If 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you would like more information or would like to collaborate with </a:t>
            </a: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OLCAP,  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please </a:t>
            </a: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email: 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Ersin Hussein (</a:t>
            </a:r>
            <a:r>
              <a:rPr lang="en-GB" sz="2000" dirty="0" smtClean="0">
                <a:solidFill>
                  <a:srgbClr val="242F60"/>
                </a:solidFill>
                <a:latin typeface="Futura LT" panose="02000503000000000000" pitchFamily="50" charset="0"/>
                <a:hlinkClick r:id="rId2"/>
              </a:rPr>
              <a:t>ersin.hussein@swansea.ac.uk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), Christian Knoblauch (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  <a:hlinkClick r:id="rId3"/>
              </a:rPr>
              <a:t>christian.knoblauch@swansea.ac.uk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), or 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  <a:hlinkClick r:id="rId4"/>
              </a:rPr>
              <a:t>OLCAP@swansea.ac.uk</a:t>
            </a:r>
            <a:r>
              <a:rPr lang="en-GB" sz="2000" dirty="0">
                <a:solidFill>
                  <a:srgbClr val="242F60"/>
                </a:solidFill>
                <a:latin typeface="Futura LT" panose="02000503000000000000" pitchFamily="50" charset="0"/>
              </a:rPr>
              <a:t>. </a:t>
            </a:r>
          </a:p>
          <a:p>
            <a:pPr marL="0" indent="0" fontAlgn="base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>
              <a:solidFill>
                <a:srgbClr val="242F60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524172" y="2110821"/>
            <a:ext cx="5442347" cy="778653"/>
          </a:xfrm>
          <a:noFill/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cy-GB" sz="24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2019/2020 Rhaglen </a:t>
            </a:r>
            <a:r>
              <a:rPr lang="cy-GB" sz="2400" dirty="0">
                <a:solidFill>
                  <a:srgbClr val="242F60"/>
                </a:solidFill>
                <a:latin typeface="Futura LT" panose="02000503000000000000" pitchFamily="50" charset="0"/>
              </a:rPr>
              <a:t>digwyddiadau</a:t>
            </a:r>
            <a:endParaRPr lang="en-GB" sz="2400" dirty="0">
              <a:solidFill>
                <a:srgbClr val="242F60"/>
              </a:solidFill>
              <a:latin typeface="Futura LT" panose="02000503000000000000" pitchFamily="50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524172" y="2930595"/>
            <a:ext cx="5442347" cy="5734933"/>
          </a:xfrm>
          <a:ln w="57150">
            <a:noFill/>
          </a:ln>
        </p:spPr>
        <p:txBody>
          <a:bodyPr>
            <a:normAutofit fontScale="25000" lnSpcReduction="2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14.10.19:  Digwyddiad Lansio. Ystafell y 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Mall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, Taliesin, 18.00-19.30.</a:t>
            </a:r>
            <a:endParaRPr lang="en-GB" sz="5600" dirty="0">
              <a:solidFill>
                <a:srgbClr val="242F60"/>
              </a:solidFill>
              <a:latin typeface="Futura LT" panose="02000503000000000000" pitchFamily="50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09.11.19: Hyfforddiant Sgiliau Craidd Ôl-raddedig/Lefel 6 – Mapio Diwylliant Materol. Campws 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Singleton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, 11.00-16.00.</a:t>
            </a:r>
            <a:endParaRPr lang="en-GB" sz="5600" dirty="0">
              <a:solidFill>
                <a:srgbClr val="242F60"/>
              </a:solidFill>
              <a:latin typeface="Futura LT" panose="02000503000000000000" pitchFamily="50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03.12.19: Seminar – Ymchwil newydd yn Abertawe i Wrthrychau a Thirweddau Hynafol. Adeilad 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Keir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Hardie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, Ystafell 439, Coleg y Celfyddydau a’r Dyniaethau, 15.00-16.00.</a:t>
            </a:r>
            <a:endParaRPr lang="en-GB" sz="5600" dirty="0">
              <a:solidFill>
                <a:srgbClr val="242F60"/>
              </a:solidFill>
              <a:latin typeface="Futura LT" panose="02000503000000000000" pitchFamily="50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04.02.20: Darlith Flynyddol. Adeilad 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Keir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Hardie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, Ystafell 439, Coleg y Celfyddydau a’r Dyniaethau, 15.00-16.00.</a:t>
            </a:r>
            <a:endParaRPr lang="en-GB" sz="5600" dirty="0">
              <a:solidFill>
                <a:srgbClr val="242F60"/>
              </a:solidFill>
              <a:latin typeface="Futura LT" panose="02000503000000000000" pitchFamily="50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cy-GB" sz="56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18.02.19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: Fforwm y Semester – Canolbwyntio ar ddysgu ac addysgu sy’n canolbwyntio ar wrthrychau. Adeilad 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Keir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Hardie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, Ystafell 439, Coleg y Celfyddydau a’r Dyniaethau, 15.00-16.00.</a:t>
            </a:r>
            <a:endParaRPr lang="en-GB" sz="5600" dirty="0">
              <a:solidFill>
                <a:srgbClr val="242F60"/>
              </a:solidFill>
              <a:latin typeface="Futura LT" panose="02000503000000000000" pitchFamily="50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cy-GB" sz="56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22.02.20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: Gweithdy Hyfforddiant Sgiliau Craidd Ôl-raddedig/Lefel 6 –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Epigraffeg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. Campws </a:t>
            </a:r>
            <a:r>
              <a:rPr lang="cy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Singleton</a:t>
            </a: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, 11.00-16.00.</a:t>
            </a:r>
            <a:endParaRPr lang="en-GB" sz="5600" dirty="0">
              <a:solidFill>
                <a:srgbClr val="242F60"/>
              </a:solidFill>
              <a:latin typeface="Futura LT" panose="02000503000000000000" pitchFamily="50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cy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06.04.20: Cynhadledd Ymchwil ar draws Ffiniau COAH</a:t>
            </a:r>
            <a:endParaRPr lang="en-GB" sz="5600" dirty="0">
              <a:solidFill>
                <a:srgbClr val="242F60"/>
              </a:solidFill>
              <a:latin typeface="Futura LT" panose="02000503000000000000" pitchFamily="50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GB" sz="5600" dirty="0" err="1" smtClean="0">
                <a:solidFill>
                  <a:srgbClr val="242F60"/>
                </a:solidFill>
                <a:latin typeface="Futura LT" panose="02000503000000000000" pitchFamily="50" charset="0"/>
              </a:rPr>
              <a:t>Os</a:t>
            </a:r>
            <a:r>
              <a:rPr lang="en-GB" sz="56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hoffech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gael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rhagor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o 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wybodaeth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neu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os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hoffech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gydweithio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ag </a:t>
            </a:r>
            <a:r>
              <a:rPr lang="en-GB" sz="56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OLCAP, 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e-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bostiwch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Ersin </a:t>
            </a:r>
            <a:r>
              <a:rPr lang="en-GB" sz="5600" dirty="0" smtClean="0">
                <a:solidFill>
                  <a:srgbClr val="242F60"/>
                </a:solidFill>
                <a:latin typeface="Futura LT" panose="02000503000000000000" pitchFamily="50" charset="0"/>
              </a:rPr>
              <a:t>Hussein (</a:t>
            </a:r>
            <a:r>
              <a:rPr lang="en-GB" sz="5600" dirty="0" smtClean="0">
                <a:solidFill>
                  <a:srgbClr val="242F60"/>
                </a:solidFill>
                <a:latin typeface="Futura LT" panose="02000503000000000000" pitchFamily="50" charset="0"/>
                <a:hlinkClick r:id="rId5"/>
              </a:rPr>
              <a:t>ersin.hussein@abertawe.ac.uk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), Christian Knoblauch (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  <a:hlinkClick r:id="rId6"/>
              </a:rPr>
              <a:t>christian.knoblauch@abertawe.ac.uk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), </a:t>
            </a:r>
            <a:r>
              <a:rPr lang="en-GB" sz="5600" dirty="0" err="1">
                <a:solidFill>
                  <a:srgbClr val="242F60"/>
                </a:solidFill>
                <a:latin typeface="Futura LT" panose="02000503000000000000" pitchFamily="50" charset="0"/>
              </a:rPr>
              <a:t>neu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 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  <a:hlinkClick r:id="rId7"/>
              </a:rPr>
              <a:t>OLCAP@abertawe.ac.uk</a:t>
            </a:r>
            <a:r>
              <a:rPr lang="en-GB" sz="5600" dirty="0">
                <a:solidFill>
                  <a:srgbClr val="242F60"/>
                </a:solidFill>
                <a:latin typeface="Futura LT" panose="02000503000000000000" pitchFamily="50" charset="0"/>
              </a:rPr>
              <a:t>.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600" dirty="0">
              <a:solidFill>
                <a:srgbClr val="242F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7" y="8665528"/>
            <a:ext cx="12382266" cy="8559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103" y="751850"/>
            <a:ext cx="4478324" cy="16466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7" y="122699"/>
            <a:ext cx="1969905" cy="5399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779" y="710149"/>
            <a:ext cx="4591742" cy="168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242F6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164</Words>
  <Application>Microsoft Office PowerPoint</Application>
  <PresentationFormat>A3 Paper (297x420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LT</vt:lpstr>
      <vt:lpstr>Office Theme</vt:lpstr>
      <vt:lpstr>PowerPoint Presentation</vt:lpstr>
    </vt:vector>
  </TitlesOfParts>
  <Company>Swansea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Hussein Ersin.</dc:creator>
  <cp:lastModifiedBy>Hussein Ersin.</cp:lastModifiedBy>
  <cp:revision>12</cp:revision>
  <dcterms:created xsi:type="dcterms:W3CDTF">2019-10-03T12:14:32Z</dcterms:created>
  <dcterms:modified xsi:type="dcterms:W3CDTF">2019-10-11T09:04:48Z</dcterms:modified>
</cp:coreProperties>
</file>